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4" r:id="rId5"/>
    <p:sldId id="259" r:id="rId6"/>
    <p:sldId id="263" r:id="rId7"/>
    <p:sldId id="258" r:id="rId8"/>
    <p:sldId id="260" r:id="rId9"/>
    <p:sldId id="261" r:id="rId10"/>
    <p:sldId id="265" r:id="rId11"/>
    <p:sldId id="26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8A9"/>
    <a:srgbClr val="600843"/>
    <a:srgbClr val="DAD8C4"/>
    <a:srgbClr val="A31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96" d="100"/>
          <a:sy n="96" d="100"/>
        </p:scale>
        <p:origin x="1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E5DBA-66AA-4DB4-9C40-B60834DC3202}" type="doc">
      <dgm:prSet loTypeId="urn:microsoft.com/office/officeart/2005/8/layout/vList5" loCatId="list" qsTypeId="urn:microsoft.com/office/officeart/2005/8/quickstyle/3d7" qsCatId="3D" csTypeId="urn:microsoft.com/office/officeart/2005/8/colors/accent5_4" csCatId="accent5"/>
      <dgm:spPr/>
      <dgm:t>
        <a:bodyPr/>
        <a:lstStyle/>
        <a:p>
          <a:endParaRPr lang="fr-FR"/>
        </a:p>
      </dgm:t>
    </dgm:pt>
    <dgm:pt modelId="{DAA7E7FB-B2CF-4C53-8A0B-10BB836070E2}">
      <dgm:prSet/>
      <dgm:spPr/>
      <dgm:t>
        <a:bodyPr/>
        <a:lstStyle/>
        <a:p>
          <a:pPr rtl="0"/>
          <a:r>
            <a:rPr lang="fr-FR"/>
            <a:t>Repères sociologiques sur la laïcité</a:t>
          </a:r>
        </a:p>
      </dgm:t>
    </dgm:pt>
    <dgm:pt modelId="{AACB6CB0-4267-4ABA-8BCB-B1D58CBDDE73}" type="parTrans" cxnId="{D02CB857-56D9-4F93-AB7E-E41C51BFE7DF}">
      <dgm:prSet/>
      <dgm:spPr/>
      <dgm:t>
        <a:bodyPr/>
        <a:lstStyle/>
        <a:p>
          <a:endParaRPr lang="fr-FR"/>
        </a:p>
      </dgm:t>
    </dgm:pt>
    <dgm:pt modelId="{5C8268CB-AB54-4951-AA41-14176279A0F3}" type="sibTrans" cxnId="{D02CB857-56D9-4F93-AB7E-E41C51BFE7DF}">
      <dgm:prSet/>
      <dgm:spPr/>
      <dgm:t>
        <a:bodyPr/>
        <a:lstStyle/>
        <a:p>
          <a:endParaRPr lang="fr-FR"/>
        </a:p>
      </dgm:t>
    </dgm:pt>
    <dgm:pt modelId="{C1CDCD0E-231B-4286-8C98-2EA7BE21D524}">
      <dgm:prSet/>
      <dgm:spPr/>
      <dgm:t>
        <a:bodyPr/>
        <a:lstStyle/>
        <a:p>
          <a:pPr rtl="0"/>
          <a:r>
            <a:rPr lang="fr-FR"/>
            <a:t>L’interculturalité</a:t>
          </a:r>
        </a:p>
      </dgm:t>
    </dgm:pt>
    <dgm:pt modelId="{D2A42ABD-94F3-44D7-BD96-43581CA2E176}" type="parTrans" cxnId="{D286504C-06F7-41BF-BA00-5013AA216398}">
      <dgm:prSet/>
      <dgm:spPr/>
      <dgm:t>
        <a:bodyPr/>
        <a:lstStyle/>
        <a:p>
          <a:endParaRPr lang="fr-FR"/>
        </a:p>
      </dgm:t>
    </dgm:pt>
    <dgm:pt modelId="{8DA1B90D-21F7-4D74-A0D5-10FD165EA9FE}" type="sibTrans" cxnId="{D286504C-06F7-41BF-BA00-5013AA216398}">
      <dgm:prSet/>
      <dgm:spPr/>
      <dgm:t>
        <a:bodyPr/>
        <a:lstStyle/>
        <a:p>
          <a:endParaRPr lang="fr-FR"/>
        </a:p>
      </dgm:t>
    </dgm:pt>
    <dgm:pt modelId="{21683D57-7716-4D35-953A-363E08A035D9}">
      <dgm:prSet/>
      <dgm:spPr/>
      <dgm:t>
        <a:bodyPr/>
        <a:lstStyle/>
        <a:p>
          <a:pPr rtl="0"/>
          <a:r>
            <a:rPr lang="fr-FR"/>
            <a:t>Lecture et étude de textes bibliques</a:t>
          </a:r>
        </a:p>
      </dgm:t>
    </dgm:pt>
    <dgm:pt modelId="{8C447718-534B-4F59-B9A6-AB9BCFAFE107}" type="parTrans" cxnId="{C78B49D3-DDE0-456B-8770-2B8734C94FD5}">
      <dgm:prSet/>
      <dgm:spPr/>
      <dgm:t>
        <a:bodyPr/>
        <a:lstStyle/>
        <a:p>
          <a:endParaRPr lang="fr-FR"/>
        </a:p>
      </dgm:t>
    </dgm:pt>
    <dgm:pt modelId="{3E7A22A6-36E6-471B-ACF2-BE7FDA2E4A71}" type="sibTrans" cxnId="{C78B49D3-DDE0-456B-8770-2B8734C94FD5}">
      <dgm:prSet/>
      <dgm:spPr/>
      <dgm:t>
        <a:bodyPr/>
        <a:lstStyle/>
        <a:p>
          <a:endParaRPr lang="fr-FR"/>
        </a:p>
      </dgm:t>
    </dgm:pt>
    <dgm:pt modelId="{2C7223FF-5574-4C55-97AD-C7BC319D86D8}">
      <dgm:prSet/>
      <dgm:spPr/>
      <dgm:t>
        <a:bodyPr/>
        <a:lstStyle/>
        <a:p>
          <a:pPr rtl="0"/>
          <a:r>
            <a:rPr lang="fr-FR"/>
            <a:t>Relecture des visites </a:t>
          </a:r>
        </a:p>
      </dgm:t>
    </dgm:pt>
    <dgm:pt modelId="{EA81EC68-00A4-4462-9250-BFC75E406D00}" type="parTrans" cxnId="{8A10DD48-4E00-4D5C-B6AD-8F0F02E3A9BE}">
      <dgm:prSet/>
      <dgm:spPr/>
      <dgm:t>
        <a:bodyPr/>
        <a:lstStyle/>
        <a:p>
          <a:endParaRPr lang="fr-FR"/>
        </a:p>
      </dgm:t>
    </dgm:pt>
    <dgm:pt modelId="{B5FFCBEA-281D-41E0-9CBF-2DF8306486D7}" type="sibTrans" cxnId="{8A10DD48-4E00-4D5C-B6AD-8F0F02E3A9BE}">
      <dgm:prSet/>
      <dgm:spPr/>
      <dgm:t>
        <a:bodyPr/>
        <a:lstStyle/>
        <a:p>
          <a:endParaRPr lang="fr-FR"/>
        </a:p>
      </dgm:t>
    </dgm:pt>
    <dgm:pt modelId="{F412E7B8-DF11-4508-8AAC-1BAAB471D0D6}">
      <dgm:prSet/>
      <dgm:spPr/>
      <dgm:t>
        <a:bodyPr/>
        <a:lstStyle/>
        <a:p>
          <a:pPr rtl="0"/>
          <a:r>
            <a:rPr lang="fr-FR"/>
            <a:t>Pratique de l’écoute</a:t>
          </a:r>
        </a:p>
      </dgm:t>
    </dgm:pt>
    <dgm:pt modelId="{11387E44-DA30-4FCA-B4E2-104A7F57632A}" type="parTrans" cxnId="{64119C99-8059-45C5-B919-B419AF340DDE}">
      <dgm:prSet/>
      <dgm:spPr/>
      <dgm:t>
        <a:bodyPr/>
        <a:lstStyle/>
        <a:p>
          <a:endParaRPr lang="fr-FR"/>
        </a:p>
      </dgm:t>
    </dgm:pt>
    <dgm:pt modelId="{688E64B2-C179-4642-9673-7AE48097C28C}" type="sibTrans" cxnId="{64119C99-8059-45C5-B919-B419AF340DDE}">
      <dgm:prSet/>
      <dgm:spPr/>
      <dgm:t>
        <a:bodyPr/>
        <a:lstStyle/>
        <a:p>
          <a:endParaRPr lang="fr-FR"/>
        </a:p>
      </dgm:t>
    </dgm:pt>
    <dgm:pt modelId="{312E817E-A610-46CE-94EB-CCB2C2A6B110}">
      <dgm:prSet/>
      <dgm:spPr/>
      <dgm:t>
        <a:bodyPr/>
        <a:lstStyle/>
        <a:p>
          <a:pPr rtl="0"/>
          <a:r>
            <a:rPr lang="fr-FR"/>
            <a:t>Relation d’aide</a:t>
          </a:r>
        </a:p>
      </dgm:t>
    </dgm:pt>
    <dgm:pt modelId="{99237DD5-3801-49A1-8C3A-F4512245FDD9}" type="parTrans" cxnId="{F5A258F2-6D39-4C92-AC6D-6F44CB6AD021}">
      <dgm:prSet/>
      <dgm:spPr/>
      <dgm:t>
        <a:bodyPr/>
        <a:lstStyle/>
        <a:p>
          <a:endParaRPr lang="fr-FR"/>
        </a:p>
      </dgm:t>
    </dgm:pt>
    <dgm:pt modelId="{EA3166B6-2494-419F-903A-2FC52E7B7A88}" type="sibTrans" cxnId="{F5A258F2-6D39-4C92-AC6D-6F44CB6AD021}">
      <dgm:prSet/>
      <dgm:spPr/>
      <dgm:t>
        <a:bodyPr/>
        <a:lstStyle/>
        <a:p>
          <a:endParaRPr lang="fr-FR"/>
        </a:p>
      </dgm:t>
    </dgm:pt>
    <dgm:pt modelId="{51094D44-AEFE-4F63-8C67-3DADB9F315F2}">
      <dgm:prSet/>
      <dgm:spPr/>
      <dgm:t>
        <a:bodyPr/>
        <a:lstStyle/>
        <a:p>
          <a:pPr rtl="0"/>
          <a:r>
            <a:rPr lang="fr-FR"/>
            <a:t>Besoins des personnes malades</a:t>
          </a:r>
        </a:p>
      </dgm:t>
    </dgm:pt>
    <dgm:pt modelId="{5C871F86-BDF2-4874-A857-082DF2E4029D}" type="parTrans" cxnId="{A788199D-F5C2-4883-8047-1975CD775568}">
      <dgm:prSet/>
      <dgm:spPr/>
      <dgm:t>
        <a:bodyPr/>
        <a:lstStyle/>
        <a:p>
          <a:endParaRPr lang="fr-FR"/>
        </a:p>
      </dgm:t>
    </dgm:pt>
    <dgm:pt modelId="{A984EFB1-CF03-4A26-95EA-0EFDF2CD850D}" type="sibTrans" cxnId="{A788199D-F5C2-4883-8047-1975CD775568}">
      <dgm:prSet/>
      <dgm:spPr/>
      <dgm:t>
        <a:bodyPr/>
        <a:lstStyle/>
        <a:p>
          <a:endParaRPr lang="fr-FR"/>
        </a:p>
      </dgm:t>
    </dgm:pt>
    <dgm:pt modelId="{B78BDF81-3404-41A4-A99D-C59E696A470F}">
      <dgm:prSet/>
      <dgm:spPr/>
      <dgm:t>
        <a:bodyPr/>
        <a:lstStyle/>
        <a:p>
          <a:pPr rtl="0"/>
          <a:r>
            <a:rPr lang="fr-FR"/>
            <a:t>Approche de la personne âgée dépendante</a:t>
          </a:r>
        </a:p>
      </dgm:t>
    </dgm:pt>
    <dgm:pt modelId="{AD4FE576-C39C-4AC8-A063-80D1FC4EB727}" type="parTrans" cxnId="{E83CE606-A943-4134-B402-79E1343C21A4}">
      <dgm:prSet/>
      <dgm:spPr/>
      <dgm:t>
        <a:bodyPr/>
        <a:lstStyle/>
        <a:p>
          <a:endParaRPr lang="fr-FR"/>
        </a:p>
      </dgm:t>
    </dgm:pt>
    <dgm:pt modelId="{CDC5B2BD-77D8-4CBB-AA21-E646473FA64F}" type="sibTrans" cxnId="{E83CE606-A943-4134-B402-79E1343C21A4}">
      <dgm:prSet/>
      <dgm:spPr/>
      <dgm:t>
        <a:bodyPr/>
        <a:lstStyle/>
        <a:p>
          <a:endParaRPr lang="fr-FR"/>
        </a:p>
      </dgm:t>
    </dgm:pt>
    <dgm:pt modelId="{9B27ED6B-B5B4-4E60-BDDF-9CC50A197E92}">
      <dgm:prSet/>
      <dgm:spPr/>
      <dgm:t>
        <a:bodyPr/>
        <a:lstStyle/>
        <a:p>
          <a:pPr rtl="0"/>
          <a:r>
            <a:rPr lang="fr-FR"/>
            <a:t>Accompagnement du deuil </a:t>
          </a:r>
        </a:p>
      </dgm:t>
    </dgm:pt>
    <dgm:pt modelId="{FB7C3EA8-62A8-429A-A63B-1923F0266F4F}" type="parTrans" cxnId="{296AAD95-5A2B-4685-AE8C-5E482D5A8B21}">
      <dgm:prSet/>
      <dgm:spPr/>
      <dgm:t>
        <a:bodyPr/>
        <a:lstStyle/>
        <a:p>
          <a:endParaRPr lang="fr-FR"/>
        </a:p>
      </dgm:t>
    </dgm:pt>
    <dgm:pt modelId="{B4012A48-EE3E-4B96-BCF3-F47B2EDBDB8E}" type="sibTrans" cxnId="{296AAD95-5A2B-4685-AE8C-5E482D5A8B21}">
      <dgm:prSet/>
      <dgm:spPr/>
      <dgm:t>
        <a:bodyPr/>
        <a:lstStyle/>
        <a:p>
          <a:endParaRPr lang="fr-FR"/>
        </a:p>
      </dgm:t>
    </dgm:pt>
    <dgm:pt modelId="{6EA00F50-646E-4160-B55D-7E3DE18BB623}">
      <dgm:prSet/>
      <dgm:spPr/>
      <dgm:t>
        <a:bodyPr/>
        <a:lstStyle/>
        <a:p>
          <a:pPr rtl="0"/>
          <a:r>
            <a:rPr lang="fr-FR"/>
            <a:t>La liturgie</a:t>
          </a:r>
        </a:p>
      </dgm:t>
    </dgm:pt>
    <dgm:pt modelId="{334DF9F6-2847-452E-80EE-0C0F86149335}" type="parTrans" cxnId="{848E4C0C-A41C-4DEA-BF36-6853B2539A16}">
      <dgm:prSet/>
      <dgm:spPr/>
      <dgm:t>
        <a:bodyPr/>
        <a:lstStyle/>
        <a:p>
          <a:endParaRPr lang="fr-FR"/>
        </a:p>
      </dgm:t>
    </dgm:pt>
    <dgm:pt modelId="{4F62706B-C02A-41E3-A371-1D06DA991B88}" type="sibTrans" cxnId="{848E4C0C-A41C-4DEA-BF36-6853B2539A16}">
      <dgm:prSet/>
      <dgm:spPr/>
      <dgm:t>
        <a:bodyPr/>
        <a:lstStyle/>
        <a:p>
          <a:endParaRPr lang="fr-FR"/>
        </a:p>
      </dgm:t>
    </dgm:pt>
    <dgm:pt modelId="{9E9CA99D-7376-494C-8973-4240E5556CC4}" type="pres">
      <dgm:prSet presAssocID="{5BFE5DBA-66AA-4DB4-9C40-B60834DC3202}" presName="Name0" presStyleCnt="0">
        <dgm:presLayoutVars>
          <dgm:dir/>
          <dgm:animLvl val="lvl"/>
          <dgm:resizeHandles val="exact"/>
        </dgm:presLayoutVars>
      </dgm:prSet>
      <dgm:spPr/>
    </dgm:pt>
    <dgm:pt modelId="{86FF5AA0-C7C1-4A6C-8FC8-A32E33AB1BEB}" type="pres">
      <dgm:prSet presAssocID="{DAA7E7FB-B2CF-4C53-8A0B-10BB836070E2}" presName="linNode" presStyleCnt="0"/>
      <dgm:spPr/>
    </dgm:pt>
    <dgm:pt modelId="{4428071E-69AC-4D12-9EB7-58AB41558FBD}" type="pres">
      <dgm:prSet presAssocID="{DAA7E7FB-B2CF-4C53-8A0B-10BB836070E2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6E022F30-0C70-4CA3-99C4-68969BA9FC21}" type="pres">
      <dgm:prSet presAssocID="{5C8268CB-AB54-4951-AA41-14176279A0F3}" presName="sp" presStyleCnt="0"/>
      <dgm:spPr/>
    </dgm:pt>
    <dgm:pt modelId="{EE4C8E05-1349-4AAB-920B-EAABD9650242}" type="pres">
      <dgm:prSet presAssocID="{C1CDCD0E-231B-4286-8C98-2EA7BE21D524}" presName="linNode" presStyleCnt="0"/>
      <dgm:spPr/>
    </dgm:pt>
    <dgm:pt modelId="{7ED85A0F-76E8-43C1-AAFA-8ED79E84E190}" type="pres">
      <dgm:prSet presAssocID="{C1CDCD0E-231B-4286-8C98-2EA7BE21D524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3B265603-8227-4A7D-A63D-46C2636B5B5B}" type="pres">
      <dgm:prSet presAssocID="{8DA1B90D-21F7-4D74-A0D5-10FD165EA9FE}" presName="sp" presStyleCnt="0"/>
      <dgm:spPr/>
    </dgm:pt>
    <dgm:pt modelId="{366F0191-827F-4D58-A7D8-9224FC8AF80D}" type="pres">
      <dgm:prSet presAssocID="{21683D57-7716-4D35-953A-363E08A035D9}" presName="linNode" presStyleCnt="0"/>
      <dgm:spPr/>
    </dgm:pt>
    <dgm:pt modelId="{6AEC8529-F070-4255-B2DA-D576A30AA764}" type="pres">
      <dgm:prSet presAssocID="{21683D57-7716-4D35-953A-363E08A035D9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F5176286-E167-4967-B298-C762E891FA48}" type="pres">
      <dgm:prSet presAssocID="{3E7A22A6-36E6-471B-ACF2-BE7FDA2E4A71}" presName="sp" presStyleCnt="0"/>
      <dgm:spPr/>
    </dgm:pt>
    <dgm:pt modelId="{F2A62C39-9BF2-49A5-92CF-25EEA46CBD60}" type="pres">
      <dgm:prSet presAssocID="{2C7223FF-5574-4C55-97AD-C7BC319D86D8}" presName="linNode" presStyleCnt="0"/>
      <dgm:spPr/>
    </dgm:pt>
    <dgm:pt modelId="{15569B89-29DF-425A-B3E8-F01DDC1CA359}" type="pres">
      <dgm:prSet presAssocID="{2C7223FF-5574-4C55-97AD-C7BC319D86D8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64E82BED-8AB1-480F-A69E-81B0B4ACA8C3}" type="pres">
      <dgm:prSet presAssocID="{B5FFCBEA-281D-41E0-9CBF-2DF8306486D7}" presName="sp" presStyleCnt="0"/>
      <dgm:spPr/>
    </dgm:pt>
    <dgm:pt modelId="{46C29536-3C8D-44AD-BAE3-DDCB6A05A3F0}" type="pres">
      <dgm:prSet presAssocID="{F412E7B8-DF11-4508-8AAC-1BAAB471D0D6}" presName="linNode" presStyleCnt="0"/>
      <dgm:spPr/>
    </dgm:pt>
    <dgm:pt modelId="{A3C0911F-0CB1-40F8-8389-CE5412A8FE10}" type="pres">
      <dgm:prSet presAssocID="{F412E7B8-DF11-4508-8AAC-1BAAB471D0D6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76BB05E0-18DC-4E8A-BB57-20B1A64339A1}" type="pres">
      <dgm:prSet presAssocID="{688E64B2-C179-4642-9673-7AE48097C28C}" presName="sp" presStyleCnt="0"/>
      <dgm:spPr/>
    </dgm:pt>
    <dgm:pt modelId="{33E98958-5342-4C1E-ABE8-A96012E22FDB}" type="pres">
      <dgm:prSet presAssocID="{312E817E-A610-46CE-94EB-CCB2C2A6B110}" presName="linNode" presStyleCnt="0"/>
      <dgm:spPr/>
    </dgm:pt>
    <dgm:pt modelId="{12098B25-913B-4D97-87D5-276783D9ED28}" type="pres">
      <dgm:prSet presAssocID="{312E817E-A610-46CE-94EB-CCB2C2A6B110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2E9EB91D-059D-4079-A7CD-6F5D59E50831}" type="pres">
      <dgm:prSet presAssocID="{EA3166B6-2494-419F-903A-2FC52E7B7A88}" presName="sp" presStyleCnt="0"/>
      <dgm:spPr/>
    </dgm:pt>
    <dgm:pt modelId="{91826EF2-C9BA-4365-8188-B32876C2E698}" type="pres">
      <dgm:prSet presAssocID="{51094D44-AEFE-4F63-8C67-3DADB9F315F2}" presName="linNode" presStyleCnt="0"/>
      <dgm:spPr/>
    </dgm:pt>
    <dgm:pt modelId="{4D1C0BA3-47E6-4D24-8AD9-660826BF3F04}" type="pres">
      <dgm:prSet presAssocID="{51094D44-AEFE-4F63-8C67-3DADB9F315F2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7C7B5180-4453-40A6-ACC2-E1F78B004F7F}" type="pres">
      <dgm:prSet presAssocID="{A984EFB1-CF03-4A26-95EA-0EFDF2CD850D}" presName="sp" presStyleCnt="0"/>
      <dgm:spPr/>
    </dgm:pt>
    <dgm:pt modelId="{6C09ECA5-F242-4B02-BEE3-58F1865662EF}" type="pres">
      <dgm:prSet presAssocID="{B78BDF81-3404-41A4-A99D-C59E696A470F}" presName="linNode" presStyleCnt="0"/>
      <dgm:spPr/>
    </dgm:pt>
    <dgm:pt modelId="{8888A3B6-ACC9-4E09-A5C9-BF81C91099A3}" type="pres">
      <dgm:prSet presAssocID="{B78BDF81-3404-41A4-A99D-C59E696A470F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78ED2315-D8F6-47ED-B97A-E1172BDD4908}" type="pres">
      <dgm:prSet presAssocID="{CDC5B2BD-77D8-4CBB-AA21-E646473FA64F}" presName="sp" presStyleCnt="0"/>
      <dgm:spPr/>
    </dgm:pt>
    <dgm:pt modelId="{90F45B5E-D1DD-4F3E-A976-73FA3B16BA09}" type="pres">
      <dgm:prSet presAssocID="{9B27ED6B-B5B4-4E60-BDDF-9CC50A197E92}" presName="linNode" presStyleCnt="0"/>
      <dgm:spPr/>
    </dgm:pt>
    <dgm:pt modelId="{327AA37E-BA67-4091-ADAF-02337C78ACB1}" type="pres">
      <dgm:prSet presAssocID="{9B27ED6B-B5B4-4E60-BDDF-9CC50A197E92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03A0B052-8708-4D7E-8217-FA5A274386AC}" type="pres">
      <dgm:prSet presAssocID="{B4012A48-EE3E-4B96-BCF3-F47B2EDBDB8E}" presName="sp" presStyleCnt="0"/>
      <dgm:spPr/>
    </dgm:pt>
    <dgm:pt modelId="{020A4526-DD3D-4D43-B61F-7BE8EB1649F0}" type="pres">
      <dgm:prSet presAssocID="{6EA00F50-646E-4160-B55D-7E3DE18BB623}" presName="linNode" presStyleCnt="0"/>
      <dgm:spPr/>
    </dgm:pt>
    <dgm:pt modelId="{07C5DE1A-CB5C-4AF6-8593-63A5AF10D83D}" type="pres">
      <dgm:prSet presAssocID="{6EA00F50-646E-4160-B55D-7E3DE18BB623}" presName="parentText" presStyleLbl="node1" presStyleIdx="9" presStyleCnt="10">
        <dgm:presLayoutVars>
          <dgm:chMax val="1"/>
          <dgm:bulletEnabled val="1"/>
        </dgm:presLayoutVars>
      </dgm:prSet>
      <dgm:spPr/>
    </dgm:pt>
  </dgm:ptLst>
  <dgm:cxnLst>
    <dgm:cxn modelId="{E83CE606-A943-4134-B402-79E1343C21A4}" srcId="{5BFE5DBA-66AA-4DB4-9C40-B60834DC3202}" destId="{B78BDF81-3404-41A4-A99D-C59E696A470F}" srcOrd="7" destOrd="0" parTransId="{AD4FE576-C39C-4AC8-A063-80D1FC4EB727}" sibTransId="{CDC5B2BD-77D8-4CBB-AA21-E646473FA64F}"/>
    <dgm:cxn modelId="{848E4C0C-A41C-4DEA-BF36-6853B2539A16}" srcId="{5BFE5DBA-66AA-4DB4-9C40-B60834DC3202}" destId="{6EA00F50-646E-4160-B55D-7E3DE18BB623}" srcOrd="9" destOrd="0" parTransId="{334DF9F6-2847-452E-80EE-0C0F86149335}" sibTransId="{4F62706B-C02A-41E3-A371-1D06DA991B88}"/>
    <dgm:cxn modelId="{9EC72530-D90B-411B-9460-1A2A492CAB00}" type="presOf" srcId="{6EA00F50-646E-4160-B55D-7E3DE18BB623}" destId="{07C5DE1A-CB5C-4AF6-8593-63A5AF10D83D}" srcOrd="0" destOrd="0" presId="urn:microsoft.com/office/officeart/2005/8/layout/vList5"/>
    <dgm:cxn modelId="{CBD34C3E-DE41-4BDD-A31B-DB47AA7025FD}" type="presOf" srcId="{F412E7B8-DF11-4508-8AAC-1BAAB471D0D6}" destId="{A3C0911F-0CB1-40F8-8389-CE5412A8FE10}" srcOrd="0" destOrd="0" presId="urn:microsoft.com/office/officeart/2005/8/layout/vList5"/>
    <dgm:cxn modelId="{8A10DD48-4E00-4D5C-B6AD-8F0F02E3A9BE}" srcId="{5BFE5DBA-66AA-4DB4-9C40-B60834DC3202}" destId="{2C7223FF-5574-4C55-97AD-C7BC319D86D8}" srcOrd="3" destOrd="0" parTransId="{EA81EC68-00A4-4462-9250-BFC75E406D00}" sibTransId="{B5FFCBEA-281D-41E0-9CBF-2DF8306486D7}"/>
    <dgm:cxn modelId="{0E63266C-E547-44BE-BB68-5810C892D5C0}" type="presOf" srcId="{9B27ED6B-B5B4-4E60-BDDF-9CC50A197E92}" destId="{327AA37E-BA67-4091-ADAF-02337C78ACB1}" srcOrd="0" destOrd="0" presId="urn:microsoft.com/office/officeart/2005/8/layout/vList5"/>
    <dgm:cxn modelId="{D286504C-06F7-41BF-BA00-5013AA216398}" srcId="{5BFE5DBA-66AA-4DB4-9C40-B60834DC3202}" destId="{C1CDCD0E-231B-4286-8C98-2EA7BE21D524}" srcOrd="1" destOrd="0" parTransId="{D2A42ABD-94F3-44D7-BD96-43581CA2E176}" sibTransId="{8DA1B90D-21F7-4D74-A0D5-10FD165EA9FE}"/>
    <dgm:cxn modelId="{C84A4F73-8790-4E7A-8E1B-93068F2E6F1F}" type="presOf" srcId="{2C7223FF-5574-4C55-97AD-C7BC319D86D8}" destId="{15569B89-29DF-425A-B3E8-F01DDC1CA359}" srcOrd="0" destOrd="0" presId="urn:microsoft.com/office/officeart/2005/8/layout/vList5"/>
    <dgm:cxn modelId="{69C65156-D006-4C10-877E-2A64C371963F}" type="presOf" srcId="{312E817E-A610-46CE-94EB-CCB2C2A6B110}" destId="{12098B25-913B-4D97-87D5-276783D9ED28}" srcOrd="0" destOrd="0" presId="urn:microsoft.com/office/officeart/2005/8/layout/vList5"/>
    <dgm:cxn modelId="{D02CB857-56D9-4F93-AB7E-E41C51BFE7DF}" srcId="{5BFE5DBA-66AA-4DB4-9C40-B60834DC3202}" destId="{DAA7E7FB-B2CF-4C53-8A0B-10BB836070E2}" srcOrd="0" destOrd="0" parTransId="{AACB6CB0-4267-4ABA-8BCB-B1D58CBDDE73}" sibTransId="{5C8268CB-AB54-4951-AA41-14176279A0F3}"/>
    <dgm:cxn modelId="{90F9A27C-923C-44E8-AA15-15C3B7FD422F}" type="presOf" srcId="{C1CDCD0E-231B-4286-8C98-2EA7BE21D524}" destId="{7ED85A0F-76E8-43C1-AAFA-8ED79E84E190}" srcOrd="0" destOrd="0" presId="urn:microsoft.com/office/officeart/2005/8/layout/vList5"/>
    <dgm:cxn modelId="{4B6EF892-6E64-47EF-87AF-E1894E569D6E}" type="presOf" srcId="{DAA7E7FB-B2CF-4C53-8A0B-10BB836070E2}" destId="{4428071E-69AC-4D12-9EB7-58AB41558FBD}" srcOrd="0" destOrd="0" presId="urn:microsoft.com/office/officeart/2005/8/layout/vList5"/>
    <dgm:cxn modelId="{296AAD95-5A2B-4685-AE8C-5E482D5A8B21}" srcId="{5BFE5DBA-66AA-4DB4-9C40-B60834DC3202}" destId="{9B27ED6B-B5B4-4E60-BDDF-9CC50A197E92}" srcOrd="8" destOrd="0" parTransId="{FB7C3EA8-62A8-429A-A63B-1923F0266F4F}" sibTransId="{B4012A48-EE3E-4B96-BCF3-F47B2EDBDB8E}"/>
    <dgm:cxn modelId="{64119C99-8059-45C5-B919-B419AF340DDE}" srcId="{5BFE5DBA-66AA-4DB4-9C40-B60834DC3202}" destId="{F412E7B8-DF11-4508-8AAC-1BAAB471D0D6}" srcOrd="4" destOrd="0" parTransId="{11387E44-DA30-4FCA-B4E2-104A7F57632A}" sibTransId="{688E64B2-C179-4642-9673-7AE48097C28C}"/>
    <dgm:cxn modelId="{A788199D-F5C2-4883-8047-1975CD775568}" srcId="{5BFE5DBA-66AA-4DB4-9C40-B60834DC3202}" destId="{51094D44-AEFE-4F63-8C67-3DADB9F315F2}" srcOrd="6" destOrd="0" parTransId="{5C871F86-BDF2-4874-A857-082DF2E4029D}" sibTransId="{A984EFB1-CF03-4A26-95EA-0EFDF2CD850D}"/>
    <dgm:cxn modelId="{C24D93B3-F3EB-4014-B7F4-3D9AB3810D0B}" type="presOf" srcId="{21683D57-7716-4D35-953A-363E08A035D9}" destId="{6AEC8529-F070-4255-B2DA-D576A30AA764}" srcOrd="0" destOrd="0" presId="urn:microsoft.com/office/officeart/2005/8/layout/vList5"/>
    <dgm:cxn modelId="{C78B49D3-DDE0-456B-8770-2B8734C94FD5}" srcId="{5BFE5DBA-66AA-4DB4-9C40-B60834DC3202}" destId="{21683D57-7716-4D35-953A-363E08A035D9}" srcOrd="2" destOrd="0" parTransId="{8C447718-534B-4F59-B9A6-AB9BCFAFE107}" sibTransId="{3E7A22A6-36E6-471B-ACF2-BE7FDA2E4A71}"/>
    <dgm:cxn modelId="{402778DD-46A0-458F-8D83-CF7EF25DC3A4}" type="presOf" srcId="{51094D44-AEFE-4F63-8C67-3DADB9F315F2}" destId="{4D1C0BA3-47E6-4D24-8AD9-660826BF3F04}" srcOrd="0" destOrd="0" presId="urn:microsoft.com/office/officeart/2005/8/layout/vList5"/>
    <dgm:cxn modelId="{84C4A3DD-A823-4B1F-9FAC-07E4C91767DB}" type="presOf" srcId="{B78BDF81-3404-41A4-A99D-C59E696A470F}" destId="{8888A3B6-ACC9-4E09-A5C9-BF81C91099A3}" srcOrd="0" destOrd="0" presId="urn:microsoft.com/office/officeart/2005/8/layout/vList5"/>
    <dgm:cxn modelId="{2A32E9EE-B98E-49FE-8D3C-F9B62BE8CE72}" type="presOf" srcId="{5BFE5DBA-66AA-4DB4-9C40-B60834DC3202}" destId="{9E9CA99D-7376-494C-8973-4240E5556CC4}" srcOrd="0" destOrd="0" presId="urn:microsoft.com/office/officeart/2005/8/layout/vList5"/>
    <dgm:cxn modelId="{F5A258F2-6D39-4C92-AC6D-6F44CB6AD021}" srcId="{5BFE5DBA-66AA-4DB4-9C40-B60834DC3202}" destId="{312E817E-A610-46CE-94EB-CCB2C2A6B110}" srcOrd="5" destOrd="0" parTransId="{99237DD5-3801-49A1-8C3A-F4512245FDD9}" sibTransId="{EA3166B6-2494-419F-903A-2FC52E7B7A88}"/>
    <dgm:cxn modelId="{11B56D17-9ED1-4585-9CC3-0DB8FC44F9A0}" type="presParOf" srcId="{9E9CA99D-7376-494C-8973-4240E5556CC4}" destId="{86FF5AA0-C7C1-4A6C-8FC8-A32E33AB1BEB}" srcOrd="0" destOrd="0" presId="urn:microsoft.com/office/officeart/2005/8/layout/vList5"/>
    <dgm:cxn modelId="{8F627946-884D-424F-A5E8-CBAF9AA78B5F}" type="presParOf" srcId="{86FF5AA0-C7C1-4A6C-8FC8-A32E33AB1BEB}" destId="{4428071E-69AC-4D12-9EB7-58AB41558FBD}" srcOrd="0" destOrd="0" presId="urn:microsoft.com/office/officeart/2005/8/layout/vList5"/>
    <dgm:cxn modelId="{4170F4AE-45D0-494A-AA4F-B92F3992E351}" type="presParOf" srcId="{9E9CA99D-7376-494C-8973-4240E5556CC4}" destId="{6E022F30-0C70-4CA3-99C4-68969BA9FC21}" srcOrd="1" destOrd="0" presId="urn:microsoft.com/office/officeart/2005/8/layout/vList5"/>
    <dgm:cxn modelId="{6A58955C-2894-4597-AD3F-BBFC0707F622}" type="presParOf" srcId="{9E9CA99D-7376-494C-8973-4240E5556CC4}" destId="{EE4C8E05-1349-4AAB-920B-EAABD9650242}" srcOrd="2" destOrd="0" presId="urn:microsoft.com/office/officeart/2005/8/layout/vList5"/>
    <dgm:cxn modelId="{B3D0A237-093E-451D-ADA4-CB48B7AF1B2B}" type="presParOf" srcId="{EE4C8E05-1349-4AAB-920B-EAABD9650242}" destId="{7ED85A0F-76E8-43C1-AAFA-8ED79E84E190}" srcOrd="0" destOrd="0" presId="urn:microsoft.com/office/officeart/2005/8/layout/vList5"/>
    <dgm:cxn modelId="{2B0CF751-C62E-42A3-9C0D-67D2CE84D386}" type="presParOf" srcId="{9E9CA99D-7376-494C-8973-4240E5556CC4}" destId="{3B265603-8227-4A7D-A63D-46C2636B5B5B}" srcOrd="3" destOrd="0" presId="urn:microsoft.com/office/officeart/2005/8/layout/vList5"/>
    <dgm:cxn modelId="{E6D27E97-17B7-42B9-9C64-D8A50566FAF6}" type="presParOf" srcId="{9E9CA99D-7376-494C-8973-4240E5556CC4}" destId="{366F0191-827F-4D58-A7D8-9224FC8AF80D}" srcOrd="4" destOrd="0" presId="urn:microsoft.com/office/officeart/2005/8/layout/vList5"/>
    <dgm:cxn modelId="{9F9350EE-FC40-480A-B24B-A9A8161BF84E}" type="presParOf" srcId="{366F0191-827F-4D58-A7D8-9224FC8AF80D}" destId="{6AEC8529-F070-4255-B2DA-D576A30AA764}" srcOrd="0" destOrd="0" presId="urn:microsoft.com/office/officeart/2005/8/layout/vList5"/>
    <dgm:cxn modelId="{D2BEBE35-BB17-46C0-87D5-2EA5B00BA28C}" type="presParOf" srcId="{9E9CA99D-7376-494C-8973-4240E5556CC4}" destId="{F5176286-E167-4967-B298-C762E891FA48}" srcOrd="5" destOrd="0" presId="urn:microsoft.com/office/officeart/2005/8/layout/vList5"/>
    <dgm:cxn modelId="{09964E52-E9BF-4E2C-B054-055EE1F9E135}" type="presParOf" srcId="{9E9CA99D-7376-494C-8973-4240E5556CC4}" destId="{F2A62C39-9BF2-49A5-92CF-25EEA46CBD60}" srcOrd="6" destOrd="0" presId="urn:microsoft.com/office/officeart/2005/8/layout/vList5"/>
    <dgm:cxn modelId="{0C1B3AEF-CF44-4E46-89E9-A2C9740E7FFA}" type="presParOf" srcId="{F2A62C39-9BF2-49A5-92CF-25EEA46CBD60}" destId="{15569B89-29DF-425A-B3E8-F01DDC1CA359}" srcOrd="0" destOrd="0" presId="urn:microsoft.com/office/officeart/2005/8/layout/vList5"/>
    <dgm:cxn modelId="{E1FD1BEE-C0B6-4B73-89F0-53DD3F55BF12}" type="presParOf" srcId="{9E9CA99D-7376-494C-8973-4240E5556CC4}" destId="{64E82BED-8AB1-480F-A69E-81B0B4ACA8C3}" srcOrd="7" destOrd="0" presId="urn:microsoft.com/office/officeart/2005/8/layout/vList5"/>
    <dgm:cxn modelId="{6C1A3A9A-CA6E-471F-8AC2-E254E77030F3}" type="presParOf" srcId="{9E9CA99D-7376-494C-8973-4240E5556CC4}" destId="{46C29536-3C8D-44AD-BAE3-DDCB6A05A3F0}" srcOrd="8" destOrd="0" presId="urn:microsoft.com/office/officeart/2005/8/layout/vList5"/>
    <dgm:cxn modelId="{F02C609C-F533-47A2-BE72-66F91879FF60}" type="presParOf" srcId="{46C29536-3C8D-44AD-BAE3-DDCB6A05A3F0}" destId="{A3C0911F-0CB1-40F8-8389-CE5412A8FE10}" srcOrd="0" destOrd="0" presId="urn:microsoft.com/office/officeart/2005/8/layout/vList5"/>
    <dgm:cxn modelId="{C5F8DFA1-F0A2-4E0A-B9D4-9E490E082C18}" type="presParOf" srcId="{9E9CA99D-7376-494C-8973-4240E5556CC4}" destId="{76BB05E0-18DC-4E8A-BB57-20B1A64339A1}" srcOrd="9" destOrd="0" presId="urn:microsoft.com/office/officeart/2005/8/layout/vList5"/>
    <dgm:cxn modelId="{88E25BFB-95B8-4CD7-A2A8-0790E03BAF61}" type="presParOf" srcId="{9E9CA99D-7376-494C-8973-4240E5556CC4}" destId="{33E98958-5342-4C1E-ABE8-A96012E22FDB}" srcOrd="10" destOrd="0" presId="urn:microsoft.com/office/officeart/2005/8/layout/vList5"/>
    <dgm:cxn modelId="{A44E0462-24CD-456F-A228-621D0C2ACFBB}" type="presParOf" srcId="{33E98958-5342-4C1E-ABE8-A96012E22FDB}" destId="{12098B25-913B-4D97-87D5-276783D9ED28}" srcOrd="0" destOrd="0" presId="urn:microsoft.com/office/officeart/2005/8/layout/vList5"/>
    <dgm:cxn modelId="{00411CBE-A7DB-409E-B489-BE017D0B0FB5}" type="presParOf" srcId="{9E9CA99D-7376-494C-8973-4240E5556CC4}" destId="{2E9EB91D-059D-4079-A7CD-6F5D59E50831}" srcOrd="11" destOrd="0" presId="urn:microsoft.com/office/officeart/2005/8/layout/vList5"/>
    <dgm:cxn modelId="{F5B0E16B-EECC-4882-ACEB-BDACA4EA5232}" type="presParOf" srcId="{9E9CA99D-7376-494C-8973-4240E5556CC4}" destId="{91826EF2-C9BA-4365-8188-B32876C2E698}" srcOrd="12" destOrd="0" presId="urn:microsoft.com/office/officeart/2005/8/layout/vList5"/>
    <dgm:cxn modelId="{DEA8AF36-3CDE-4864-BF5D-8CA64DECBE2F}" type="presParOf" srcId="{91826EF2-C9BA-4365-8188-B32876C2E698}" destId="{4D1C0BA3-47E6-4D24-8AD9-660826BF3F04}" srcOrd="0" destOrd="0" presId="urn:microsoft.com/office/officeart/2005/8/layout/vList5"/>
    <dgm:cxn modelId="{ADB94F8E-80D0-49C0-A450-D9EFB30EC13D}" type="presParOf" srcId="{9E9CA99D-7376-494C-8973-4240E5556CC4}" destId="{7C7B5180-4453-40A6-ACC2-E1F78B004F7F}" srcOrd="13" destOrd="0" presId="urn:microsoft.com/office/officeart/2005/8/layout/vList5"/>
    <dgm:cxn modelId="{35083D7F-0F42-43EA-A97F-9F8FB05C51A2}" type="presParOf" srcId="{9E9CA99D-7376-494C-8973-4240E5556CC4}" destId="{6C09ECA5-F242-4B02-BEE3-58F1865662EF}" srcOrd="14" destOrd="0" presId="urn:microsoft.com/office/officeart/2005/8/layout/vList5"/>
    <dgm:cxn modelId="{DA872D6F-11A9-4F85-AC72-A5F1F3ECBBEC}" type="presParOf" srcId="{6C09ECA5-F242-4B02-BEE3-58F1865662EF}" destId="{8888A3B6-ACC9-4E09-A5C9-BF81C91099A3}" srcOrd="0" destOrd="0" presId="urn:microsoft.com/office/officeart/2005/8/layout/vList5"/>
    <dgm:cxn modelId="{0BF1E1AD-D8A0-4D36-8BF9-0CD62B8EC724}" type="presParOf" srcId="{9E9CA99D-7376-494C-8973-4240E5556CC4}" destId="{78ED2315-D8F6-47ED-B97A-E1172BDD4908}" srcOrd="15" destOrd="0" presId="urn:microsoft.com/office/officeart/2005/8/layout/vList5"/>
    <dgm:cxn modelId="{E3AB7C01-2F5A-490D-ADB3-C61A037FBF84}" type="presParOf" srcId="{9E9CA99D-7376-494C-8973-4240E5556CC4}" destId="{90F45B5E-D1DD-4F3E-A976-73FA3B16BA09}" srcOrd="16" destOrd="0" presId="urn:microsoft.com/office/officeart/2005/8/layout/vList5"/>
    <dgm:cxn modelId="{22191BA3-CBE4-4251-878C-E730A3C1C9D7}" type="presParOf" srcId="{90F45B5E-D1DD-4F3E-A976-73FA3B16BA09}" destId="{327AA37E-BA67-4091-ADAF-02337C78ACB1}" srcOrd="0" destOrd="0" presId="urn:microsoft.com/office/officeart/2005/8/layout/vList5"/>
    <dgm:cxn modelId="{0159D33C-2C71-4715-BD18-344E40427498}" type="presParOf" srcId="{9E9CA99D-7376-494C-8973-4240E5556CC4}" destId="{03A0B052-8708-4D7E-8217-FA5A274386AC}" srcOrd="17" destOrd="0" presId="urn:microsoft.com/office/officeart/2005/8/layout/vList5"/>
    <dgm:cxn modelId="{E9BF7217-FF69-4D16-B777-D530B62D9678}" type="presParOf" srcId="{9E9CA99D-7376-494C-8973-4240E5556CC4}" destId="{020A4526-DD3D-4D43-B61F-7BE8EB1649F0}" srcOrd="18" destOrd="0" presId="urn:microsoft.com/office/officeart/2005/8/layout/vList5"/>
    <dgm:cxn modelId="{1D3DCEB8-36B4-43AE-B262-40C1852F9ED6}" type="presParOf" srcId="{020A4526-DD3D-4D43-B61F-7BE8EB1649F0}" destId="{07C5DE1A-CB5C-4AF6-8593-63A5AF10D83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8071E-69AC-4D12-9EB7-58AB41558FBD}">
      <dsp:nvSpPr>
        <dsp:cNvPr id="0" name=""/>
        <dsp:cNvSpPr/>
      </dsp:nvSpPr>
      <dsp:spPr>
        <a:xfrm>
          <a:off x="3704916" y="3148"/>
          <a:ext cx="4168031" cy="510956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Repères sociologiques sur la laïcité</a:t>
          </a:r>
        </a:p>
      </dsp:txBody>
      <dsp:txXfrm>
        <a:off x="3729859" y="28091"/>
        <a:ext cx="4118145" cy="461070"/>
      </dsp:txXfrm>
    </dsp:sp>
    <dsp:sp modelId="{7ED85A0F-76E8-43C1-AAFA-8ED79E84E190}">
      <dsp:nvSpPr>
        <dsp:cNvPr id="0" name=""/>
        <dsp:cNvSpPr/>
      </dsp:nvSpPr>
      <dsp:spPr>
        <a:xfrm>
          <a:off x="3704916" y="539652"/>
          <a:ext cx="4168031" cy="510956"/>
        </a:xfrm>
        <a:prstGeom prst="roundRect">
          <a:avLst/>
        </a:prstGeom>
        <a:solidFill>
          <a:schemeClr val="accent5">
            <a:shade val="50000"/>
            <a:hueOff val="80499"/>
            <a:satOff val="-1960"/>
            <a:lumOff val="8579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L’interculturalité</a:t>
          </a:r>
        </a:p>
      </dsp:txBody>
      <dsp:txXfrm>
        <a:off x="3729859" y="564595"/>
        <a:ext cx="4118145" cy="461070"/>
      </dsp:txXfrm>
    </dsp:sp>
    <dsp:sp modelId="{6AEC8529-F070-4255-B2DA-D576A30AA764}">
      <dsp:nvSpPr>
        <dsp:cNvPr id="0" name=""/>
        <dsp:cNvSpPr/>
      </dsp:nvSpPr>
      <dsp:spPr>
        <a:xfrm>
          <a:off x="3704916" y="1076157"/>
          <a:ext cx="4168031" cy="510956"/>
        </a:xfrm>
        <a:prstGeom prst="roundRect">
          <a:avLst/>
        </a:prstGeom>
        <a:solidFill>
          <a:schemeClr val="accent5">
            <a:shade val="50000"/>
            <a:hueOff val="160997"/>
            <a:satOff val="-3921"/>
            <a:lumOff val="1715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Lecture et étude de textes bibliques</a:t>
          </a:r>
        </a:p>
      </dsp:txBody>
      <dsp:txXfrm>
        <a:off x="3729859" y="1101100"/>
        <a:ext cx="4118145" cy="461070"/>
      </dsp:txXfrm>
    </dsp:sp>
    <dsp:sp modelId="{15569B89-29DF-425A-B3E8-F01DDC1CA359}">
      <dsp:nvSpPr>
        <dsp:cNvPr id="0" name=""/>
        <dsp:cNvSpPr/>
      </dsp:nvSpPr>
      <dsp:spPr>
        <a:xfrm>
          <a:off x="3704916" y="1612661"/>
          <a:ext cx="4168031" cy="510956"/>
        </a:xfrm>
        <a:prstGeom prst="roundRect">
          <a:avLst/>
        </a:prstGeom>
        <a:solidFill>
          <a:schemeClr val="accent5">
            <a:shade val="50000"/>
            <a:hueOff val="241496"/>
            <a:satOff val="-5881"/>
            <a:lumOff val="2573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Relecture des visites </a:t>
          </a:r>
        </a:p>
      </dsp:txBody>
      <dsp:txXfrm>
        <a:off x="3729859" y="1637604"/>
        <a:ext cx="4118145" cy="461070"/>
      </dsp:txXfrm>
    </dsp:sp>
    <dsp:sp modelId="{A3C0911F-0CB1-40F8-8389-CE5412A8FE10}">
      <dsp:nvSpPr>
        <dsp:cNvPr id="0" name=""/>
        <dsp:cNvSpPr/>
      </dsp:nvSpPr>
      <dsp:spPr>
        <a:xfrm>
          <a:off x="3704916" y="2149166"/>
          <a:ext cx="4168031" cy="510956"/>
        </a:xfrm>
        <a:prstGeom prst="roundRect">
          <a:avLst/>
        </a:prstGeom>
        <a:solidFill>
          <a:schemeClr val="accent5">
            <a:shade val="50000"/>
            <a:hueOff val="321995"/>
            <a:satOff val="-7842"/>
            <a:lumOff val="3431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Pratique de l’écoute</a:t>
          </a:r>
        </a:p>
      </dsp:txBody>
      <dsp:txXfrm>
        <a:off x="3729859" y="2174109"/>
        <a:ext cx="4118145" cy="461070"/>
      </dsp:txXfrm>
    </dsp:sp>
    <dsp:sp modelId="{12098B25-913B-4D97-87D5-276783D9ED28}">
      <dsp:nvSpPr>
        <dsp:cNvPr id="0" name=""/>
        <dsp:cNvSpPr/>
      </dsp:nvSpPr>
      <dsp:spPr>
        <a:xfrm>
          <a:off x="3704916" y="2685670"/>
          <a:ext cx="4168031" cy="510956"/>
        </a:xfrm>
        <a:prstGeom prst="roundRect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Relation d’aide</a:t>
          </a:r>
        </a:p>
      </dsp:txBody>
      <dsp:txXfrm>
        <a:off x="3729859" y="2710613"/>
        <a:ext cx="4118145" cy="461070"/>
      </dsp:txXfrm>
    </dsp:sp>
    <dsp:sp modelId="{4D1C0BA3-47E6-4D24-8AD9-660826BF3F04}">
      <dsp:nvSpPr>
        <dsp:cNvPr id="0" name=""/>
        <dsp:cNvSpPr/>
      </dsp:nvSpPr>
      <dsp:spPr>
        <a:xfrm>
          <a:off x="3704916" y="3222174"/>
          <a:ext cx="4168031" cy="510956"/>
        </a:xfrm>
        <a:prstGeom prst="roundRect">
          <a:avLst/>
        </a:prstGeom>
        <a:solidFill>
          <a:schemeClr val="accent5">
            <a:shade val="50000"/>
            <a:hueOff val="321995"/>
            <a:satOff val="-7842"/>
            <a:lumOff val="3431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Besoins des personnes malades</a:t>
          </a:r>
        </a:p>
      </dsp:txBody>
      <dsp:txXfrm>
        <a:off x="3729859" y="3247117"/>
        <a:ext cx="4118145" cy="461070"/>
      </dsp:txXfrm>
    </dsp:sp>
    <dsp:sp modelId="{8888A3B6-ACC9-4E09-A5C9-BF81C91099A3}">
      <dsp:nvSpPr>
        <dsp:cNvPr id="0" name=""/>
        <dsp:cNvSpPr/>
      </dsp:nvSpPr>
      <dsp:spPr>
        <a:xfrm>
          <a:off x="3704916" y="3758679"/>
          <a:ext cx="4168031" cy="510956"/>
        </a:xfrm>
        <a:prstGeom prst="roundRect">
          <a:avLst/>
        </a:prstGeom>
        <a:solidFill>
          <a:schemeClr val="accent5">
            <a:shade val="50000"/>
            <a:hueOff val="241496"/>
            <a:satOff val="-5881"/>
            <a:lumOff val="2573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Approche de la personne âgée dépendante</a:t>
          </a:r>
        </a:p>
      </dsp:txBody>
      <dsp:txXfrm>
        <a:off x="3729859" y="3783622"/>
        <a:ext cx="4118145" cy="461070"/>
      </dsp:txXfrm>
    </dsp:sp>
    <dsp:sp modelId="{327AA37E-BA67-4091-ADAF-02337C78ACB1}">
      <dsp:nvSpPr>
        <dsp:cNvPr id="0" name=""/>
        <dsp:cNvSpPr/>
      </dsp:nvSpPr>
      <dsp:spPr>
        <a:xfrm>
          <a:off x="3704916" y="4295183"/>
          <a:ext cx="4168031" cy="510956"/>
        </a:xfrm>
        <a:prstGeom prst="roundRect">
          <a:avLst/>
        </a:prstGeom>
        <a:solidFill>
          <a:schemeClr val="accent5">
            <a:shade val="50000"/>
            <a:hueOff val="160997"/>
            <a:satOff val="-3921"/>
            <a:lumOff val="1715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Accompagnement du deuil </a:t>
          </a:r>
        </a:p>
      </dsp:txBody>
      <dsp:txXfrm>
        <a:off x="3729859" y="4320126"/>
        <a:ext cx="4118145" cy="461070"/>
      </dsp:txXfrm>
    </dsp:sp>
    <dsp:sp modelId="{07C5DE1A-CB5C-4AF6-8593-63A5AF10D83D}">
      <dsp:nvSpPr>
        <dsp:cNvPr id="0" name=""/>
        <dsp:cNvSpPr/>
      </dsp:nvSpPr>
      <dsp:spPr>
        <a:xfrm>
          <a:off x="3704916" y="4831687"/>
          <a:ext cx="4168031" cy="510956"/>
        </a:xfrm>
        <a:prstGeom prst="roundRect">
          <a:avLst/>
        </a:prstGeom>
        <a:solidFill>
          <a:schemeClr val="accent5">
            <a:shade val="50000"/>
            <a:hueOff val="80499"/>
            <a:satOff val="-1960"/>
            <a:lumOff val="8579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La liturgie</a:t>
          </a:r>
        </a:p>
      </dsp:txBody>
      <dsp:txXfrm>
        <a:off x="3729859" y="4856630"/>
        <a:ext cx="4118145" cy="461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 anchor="b">
            <a:normAutofit/>
          </a:bodyPr>
          <a:lstStyle>
            <a:lvl1pPr algn="ctr">
              <a:defRPr sz="5500">
                <a:solidFill>
                  <a:srgbClr val="5988A9"/>
                </a:solidFill>
                <a:latin typeface="Verdana"/>
                <a:cs typeface="Verdana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Verdana"/>
                <a:cs typeface="Verdan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09364"/>
            <a:ext cx="12192000" cy="365125"/>
          </a:xfrm>
        </p:spPr>
        <p:txBody>
          <a:bodyPr/>
          <a:lstStyle/>
          <a:p>
            <a:r>
              <a:rPr lang="fr-FR" dirty="0" err="1"/>
              <a:t>www.ict-toulouse.fr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85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88A9"/>
                </a:solidFill>
                <a:latin typeface="Verdana"/>
                <a:cs typeface="Verdana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09364"/>
            <a:ext cx="12192000" cy="365125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18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500">
                <a:solidFill>
                  <a:srgbClr val="5988A9"/>
                </a:solidFill>
                <a:latin typeface="Verdana"/>
                <a:cs typeface="Verdana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09364"/>
            <a:ext cx="12192000" cy="365125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061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88A9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09364"/>
            <a:ext cx="12192000" cy="365125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273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88A9"/>
                </a:solidFill>
                <a:latin typeface="Verdana"/>
                <a:cs typeface="Verdana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09364"/>
            <a:ext cx="12192000" cy="365125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452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5988A9"/>
                </a:solidFill>
                <a:latin typeface="Verdana"/>
                <a:cs typeface="Verdana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5988A9"/>
                </a:solidFill>
                <a:latin typeface="Verdana"/>
                <a:cs typeface="Verdana"/>
              </a:defRPr>
            </a:lvl1pPr>
            <a:lvl2pPr>
              <a:defRPr sz="2800">
                <a:latin typeface="Verdana"/>
                <a:cs typeface="Verdana"/>
              </a:defRPr>
            </a:lvl2pPr>
            <a:lvl3pPr>
              <a:defRPr sz="2400">
                <a:latin typeface="Verdana"/>
                <a:cs typeface="Verdana"/>
              </a:defRPr>
            </a:lvl3pPr>
            <a:lvl4pPr>
              <a:defRPr sz="2000">
                <a:latin typeface="Verdana"/>
                <a:cs typeface="Verdana"/>
              </a:defRPr>
            </a:lvl4pPr>
            <a:lvl5pPr>
              <a:defRPr sz="2000">
                <a:latin typeface="Verdana"/>
                <a:cs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/>
                <a:cs typeface="Verdan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09364"/>
            <a:ext cx="12192000" cy="365125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51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5988A9"/>
                </a:solidFill>
                <a:latin typeface="Verdana"/>
                <a:cs typeface="Verdana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/>
                <a:cs typeface="Verdan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309364"/>
            <a:ext cx="12192000" cy="365125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061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2982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fr-FR" dirty="0" err="1"/>
              <a:t>www.ict-toulouse.fr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9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988A9"/>
          </a:solidFill>
          <a:latin typeface="Verdana"/>
          <a:ea typeface="+mj-ea"/>
          <a:cs typeface="Verdana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/>
          <a:ea typeface="+mn-ea"/>
          <a:cs typeface="Verdana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esplanque.a@chu-toulouse.fr" TargetMode="External"/><Relationship Id="rId2" Type="http://schemas.openxmlformats.org/officeDocument/2006/relationships/hyperlink" Target="mailto:Marie.EL-WASELA@ict-toulouse.fr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695569"/>
            <a:ext cx="12192000" cy="2387600"/>
          </a:xfrm>
        </p:spPr>
        <p:txBody>
          <a:bodyPr/>
          <a:lstStyle/>
          <a:p>
            <a:r>
              <a:rPr lang="fr-FR" b="1" dirty="0"/>
              <a:t>Certificat Initial Pastorale Santé (CIPS)</a:t>
            </a:r>
            <a:endParaRPr lang="fr-FR" dirty="0"/>
          </a:p>
        </p:txBody>
      </p:sp>
      <p:pic>
        <p:nvPicPr>
          <p:cNvPr id="1026" name="Picture 2" descr="Gérard Crozat nous parle du rôle de la pastorale de la santé en cette  période de crise sanitaire - Radio Prés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54787"/>
            <a:ext cx="3338286" cy="14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L&amp;#39;Aumônerie des Hôpitaux | EPB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2556" y="5692348"/>
            <a:ext cx="2497825" cy="1165652"/>
          </a:xfrm>
          <a:prstGeom prst="rect">
            <a:avLst/>
          </a:prstGeom>
        </p:spPr>
      </p:pic>
      <p:pic>
        <p:nvPicPr>
          <p:cNvPr id="1032" name="Picture 8" descr="https://www.tahiti-infos.com/photo/art/default/2504497-3524532.jpg?v=12906566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180" y="435429"/>
            <a:ext cx="2377360" cy="14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4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38539" y="1122589"/>
            <a:ext cx="114705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Lieu : 		</a:t>
            </a:r>
            <a:r>
              <a:rPr lang="fr-FR" sz="2400" b="1" dirty="0"/>
              <a:t>Village </a:t>
            </a:r>
            <a:r>
              <a:rPr lang="fr-FR" sz="2400" b="1" dirty="0" err="1"/>
              <a:t>Philoté</a:t>
            </a:r>
            <a:r>
              <a:rPr lang="fr-FR" sz="2400" b="1" dirty="0"/>
              <a:t>, 28 rue de l’Aude, 31500 </a:t>
            </a:r>
            <a:r>
              <a:rPr lang="fr-FR" sz="2800" b="1" dirty="0"/>
              <a:t>Toulouse</a:t>
            </a:r>
            <a:br>
              <a:rPr lang="fr-FR" sz="2800" b="1" dirty="0"/>
            </a:br>
            <a:endParaRPr lang="fr-FR" sz="2800" b="1" dirty="0"/>
          </a:p>
          <a:p>
            <a:r>
              <a:rPr lang="fr-FR" sz="2800" b="1" dirty="0"/>
              <a:t>Tarif :		</a:t>
            </a:r>
            <a:r>
              <a:rPr lang="fr-FR" sz="2400" b="1" dirty="0"/>
              <a:t>554 euros </a:t>
            </a:r>
            <a:r>
              <a:rPr lang="fr-FR" sz="2400" dirty="0"/>
              <a:t>(+ frais d’hébergement et de repas)</a:t>
            </a:r>
            <a:br>
              <a:rPr lang="fr-FR" sz="2400" dirty="0"/>
            </a:br>
            <a:endParaRPr lang="fr-FR" sz="2400" dirty="0"/>
          </a:p>
          <a:p>
            <a:r>
              <a:rPr lang="fr-FR" sz="2800" b="1" dirty="0"/>
              <a:t>Dates : 	</a:t>
            </a:r>
            <a:r>
              <a:rPr lang="fr-FR" sz="2400" b="1" dirty="0"/>
              <a:t>Du lundi 14h au mardi 16h30</a:t>
            </a:r>
          </a:p>
          <a:p>
            <a:r>
              <a:rPr lang="fr-FR" sz="2800" b="1" dirty="0"/>
              <a:t>		</a:t>
            </a:r>
            <a:r>
              <a:rPr lang="fr-FR" sz="2400" b="1" dirty="0"/>
              <a:t>2024 : 16-17 septembre, 07-08 </a:t>
            </a:r>
            <a:r>
              <a:rPr lang="fr-FR" sz="2400" b="1"/>
              <a:t>octobre, 18</a:t>
            </a:r>
            <a:r>
              <a:rPr lang="fr-FR" sz="2400" b="1" dirty="0"/>
              <a:t>-19 novembre </a:t>
            </a:r>
          </a:p>
          <a:p>
            <a:r>
              <a:rPr lang="fr-FR" sz="2400" b="1" dirty="0"/>
              <a:t>		2025 : 20-21 janvier, 17-18 mars, 5-6 mai</a:t>
            </a:r>
            <a:br>
              <a:rPr lang="fr-FR" sz="2800" b="1" dirty="0"/>
            </a:br>
            <a:endParaRPr lang="fr-FR" sz="2800" b="1" dirty="0"/>
          </a:p>
          <a:p>
            <a:endParaRPr lang="fr-FR" sz="2800" b="1" dirty="0"/>
          </a:p>
          <a:p>
            <a:pPr algn="ctr"/>
            <a:r>
              <a:rPr lang="fr-FR" sz="2800" b="1" dirty="0"/>
              <a:t>Date limite d’inscription : </a:t>
            </a:r>
            <a:r>
              <a:rPr lang="fr-FR" sz="2800" b="1" dirty="0">
                <a:solidFill>
                  <a:srgbClr val="FF0000"/>
                </a:solidFill>
              </a:rPr>
              <a:t>30 Juin 2024</a:t>
            </a:r>
            <a:endParaRPr lang="fr-FR" sz="3600" b="1" dirty="0">
              <a:solidFill>
                <a:srgbClr val="FF0000"/>
              </a:solidFill>
            </a:endParaRPr>
          </a:p>
          <a:p>
            <a:endParaRPr lang="fr-FR" sz="3600" b="1" dirty="0"/>
          </a:p>
        </p:txBody>
      </p:sp>
      <p:pic>
        <p:nvPicPr>
          <p:cNvPr id="9" name="Picture 2" descr="https://www.tahiti-infos.com/photo/art/default/2504497-3524532.jpg?v=12906566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151" y="0"/>
            <a:ext cx="204787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481263"/>
            <a:ext cx="10515600" cy="1203158"/>
          </a:xfrm>
        </p:spPr>
        <p:txBody>
          <a:bodyPr>
            <a:normAutofit/>
          </a:bodyPr>
          <a:lstStyle/>
          <a:p>
            <a:r>
              <a:rPr lang="fr-FR" sz="3200" b="1" dirty="0"/>
              <a:t>Contacts: 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1748090"/>
            <a:ext cx="9103720" cy="2678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Marie EL WASELA: </a:t>
            </a:r>
            <a:r>
              <a:rPr lang="fr-FR" dirty="0">
                <a:hlinkClick r:id="rId2"/>
              </a:rPr>
              <a:t>Marie.EL-WASELA@ict-toulouse.fr</a:t>
            </a:r>
            <a:endParaRPr lang="fr-FR" dirty="0"/>
          </a:p>
          <a:p>
            <a:pPr marL="3543300" lvl="7" indent="-342900">
              <a:lnSpc>
                <a:spcPct val="150000"/>
              </a:lnSpc>
            </a:pPr>
            <a:endParaRPr lang="fr-FR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/>
              <a:t>Agnès VEZ DESPLANQUE: </a:t>
            </a:r>
            <a:r>
              <a:rPr lang="fr-FR" dirty="0">
                <a:hlinkClick r:id="rId3"/>
              </a:rPr>
              <a:t>desplanque.a@chu-toulouse.fr</a:t>
            </a:r>
            <a:endParaRPr lang="fr-FR" dirty="0"/>
          </a:p>
          <a:p>
            <a:pPr lvl="7">
              <a:lnSpc>
                <a:spcPct val="150000"/>
              </a:lnSpc>
            </a:pPr>
            <a:r>
              <a:rPr lang="fr-FR" sz="2400" b="1" dirty="0">
                <a:solidFill>
                  <a:schemeClr val="tx1"/>
                </a:solidFill>
              </a:rPr>
              <a:t>        Tél: 05 61 77 22 49</a:t>
            </a:r>
          </a:p>
          <a:p>
            <a:endParaRPr lang="fr-FR" dirty="0"/>
          </a:p>
        </p:txBody>
      </p:sp>
      <p:pic>
        <p:nvPicPr>
          <p:cNvPr id="5" name="Picture 2" descr="https://www.tahiti-infos.com/photo/art/default/2504497-3524532.jpg?v=12906566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0" y="0"/>
            <a:ext cx="204787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érard Crozat nous parle du rôle de la pastorale de la santé en cette  période de crise sanitaire - Radio Prése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080" y="5842000"/>
            <a:ext cx="2417095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04632" y="5787570"/>
            <a:ext cx="2293776" cy="107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6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0241" y="833251"/>
            <a:ext cx="9174265" cy="1090757"/>
          </a:xfrm>
        </p:spPr>
        <p:txBody>
          <a:bodyPr>
            <a:noAutofit/>
          </a:bodyPr>
          <a:lstStyle/>
          <a:p>
            <a:r>
              <a:rPr lang="fr-FR" sz="3200" dirty="0"/>
              <a:t> </a:t>
            </a:r>
            <a:br>
              <a:rPr lang="fr-FR" sz="3200" dirty="0"/>
            </a:br>
            <a:br>
              <a:rPr lang="fr-FR" sz="3200" dirty="0"/>
            </a:br>
            <a:r>
              <a:rPr lang="fr-FR" sz="3200" b="1" dirty="0"/>
              <a:t>Formation initiale à la visite  </a:t>
            </a:r>
            <a:br>
              <a:rPr lang="fr-FR" sz="3200" b="1" dirty="0"/>
            </a:br>
            <a:r>
              <a:rPr lang="fr-FR" sz="3200" b="1" dirty="0"/>
              <a:t>construite et assurée par </a:t>
            </a:r>
            <a:r>
              <a:rPr lang="fr-FR" sz="3200" dirty="0"/>
              <a:t>: </a:t>
            </a:r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www.tahiti-infos.com/photo/art/default/2504497-3524532.jpg?v=12906566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5" y="0"/>
            <a:ext cx="204787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18866" y="2565779"/>
            <a:ext cx="9416955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400" b="1" dirty="0">
                <a:latin typeface="Verdana"/>
                <a:cs typeface="Verdana"/>
              </a:rPr>
              <a:t>des formateurs de l’Institut Catholique de Toulouse et de l’Institut d’Etudes Religieuses et Pastorales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400" b="1" dirty="0">
                <a:latin typeface="Verdana"/>
                <a:cs typeface="Verdana"/>
              </a:rPr>
              <a:t>des responsables de la pastorale de la santé (catholique)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400" b="1" dirty="0">
                <a:latin typeface="Verdana"/>
                <a:cs typeface="Verdana"/>
              </a:rPr>
              <a:t>des formateurs protestants </a:t>
            </a:r>
          </a:p>
          <a:p>
            <a:r>
              <a:rPr lang="fr-FR" b="1" dirty="0"/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76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176" y="724396"/>
            <a:ext cx="9175805" cy="1056696"/>
          </a:xfrm>
        </p:spPr>
        <p:txBody>
          <a:bodyPr>
            <a:noAutofit/>
          </a:bodyPr>
          <a:lstStyle/>
          <a:p>
            <a:r>
              <a:rPr lang="fr-FR" sz="3200" b="1" dirty="0"/>
              <a:t>Pour devenir visiteur bénévole </a:t>
            </a:r>
          </a:p>
        </p:txBody>
      </p:sp>
      <p:pic>
        <p:nvPicPr>
          <p:cNvPr id="2050" name="Picture 2" descr="https://www.tahiti-infos.com/photo/art/default/2504497-3524532.jpg?v=12906566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865" y="0"/>
            <a:ext cx="204787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98714" y="2565779"/>
            <a:ext cx="11321143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400" b="1" dirty="0">
                <a:latin typeface="Verdana"/>
              </a:rPr>
              <a:t>Dans une aumônerie , sanitaire, médico-sociale, pénitentiaire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400" b="1" dirty="0">
                <a:latin typeface="Verdana"/>
              </a:rPr>
              <a:t>A domicile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400" b="1" dirty="0">
                <a:latin typeface="Verdana"/>
              </a:rPr>
              <a:t>Dans le cadre de votre Eglise locale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39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4384" y="724395"/>
            <a:ext cx="9174265" cy="1090757"/>
          </a:xfrm>
        </p:spPr>
        <p:txBody>
          <a:bodyPr>
            <a:noAutofit/>
          </a:bodyPr>
          <a:lstStyle/>
          <a:p>
            <a:r>
              <a:rPr lang="fr-FR" sz="3200" dirty="0"/>
              <a:t> 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 </a:t>
            </a:r>
            <a:r>
              <a:rPr lang="fr-FR" sz="3200" b="1" dirty="0" err="1"/>
              <a:t>Prérequis</a:t>
            </a:r>
            <a:r>
              <a:rPr lang="fr-FR" sz="3200" b="1" dirty="0"/>
              <a:t> pour s’inscrire au CIPS</a:t>
            </a:r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www.tahiti-infos.com/photo/art/default/2504497-3524532.jpg?v=12906566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23" y="0"/>
            <a:ext cx="204787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18866" y="2565779"/>
            <a:ext cx="94169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fr-FR" sz="2400" b="1" dirty="0">
                <a:latin typeface="Verdana"/>
                <a:cs typeface="Verdana"/>
              </a:rPr>
              <a:t>Les candidats sont recommandés </a:t>
            </a:r>
            <a:br>
              <a:rPr lang="fr-FR" sz="2400" b="1" dirty="0">
                <a:latin typeface="Verdana"/>
                <a:cs typeface="Verdana"/>
              </a:rPr>
            </a:br>
            <a:r>
              <a:rPr lang="fr-FR" sz="2400" b="1" dirty="0">
                <a:latin typeface="Verdana"/>
                <a:cs typeface="Verdana"/>
              </a:rPr>
              <a:t>	par un référent de leur Eglise d’appartenance</a:t>
            </a:r>
          </a:p>
        </p:txBody>
      </p:sp>
    </p:spTree>
    <p:extLst>
      <p:ext uri="{BB962C8B-B14F-4D97-AF65-F5344CB8AC3E}">
        <p14:creationId xmlns:p14="http://schemas.microsoft.com/office/powerpoint/2010/main" val="302476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481263"/>
            <a:ext cx="10515600" cy="1203158"/>
          </a:xfrm>
        </p:spPr>
        <p:txBody>
          <a:bodyPr>
            <a:normAutofit/>
          </a:bodyPr>
          <a:lstStyle/>
          <a:p>
            <a:r>
              <a:rPr lang="fr-FR" sz="3200" b="1" dirty="0"/>
              <a:t>Objectifs de la formation : 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6894" y="1615045"/>
            <a:ext cx="10626106" cy="447460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</a:pPr>
            <a:endParaRPr lang="fr-FR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/>
              <a:t>Donner de solides repères pour exercer une mission </a:t>
            </a:r>
            <a:br>
              <a:rPr lang="fr-FR" sz="2400" b="1" dirty="0"/>
            </a:br>
            <a:r>
              <a:rPr lang="fr-FR" sz="2400" b="1" dirty="0"/>
              <a:t>dans le cadre d’une aumônerie d’hôpital, de maison de santé ou à domicile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/>
              <a:t>Identifier le fonctionnement de l’établissement de soin et les autres cultes présents à l’hôpital</a:t>
            </a:r>
          </a:p>
        </p:txBody>
      </p:sp>
      <p:pic>
        <p:nvPicPr>
          <p:cNvPr id="5" name="Picture 2" descr="https://www.tahiti-infos.com/photo/art/default/2504497-3524532.jpg?v=12906566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0"/>
            <a:ext cx="204787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74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481263"/>
            <a:ext cx="10515600" cy="1203158"/>
          </a:xfrm>
        </p:spPr>
        <p:txBody>
          <a:bodyPr>
            <a:normAutofit/>
          </a:bodyPr>
          <a:lstStyle/>
          <a:p>
            <a:r>
              <a:rPr lang="fr-FR" sz="3200" b="1" dirty="0"/>
              <a:t>Objectifs de la formation : 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6893" y="1615045"/>
            <a:ext cx="10698677" cy="447460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</a:pPr>
            <a:endParaRPr lang="fr-FR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/>
              <a:t>Acquérir un savoir-être et un savoir faire </a:t>
            </a:r>
            <a:br>
              <a:rPr lang="fr-FR" sz="2400" b="1" dirty="0"/>
            </a:br>
            <a:r>
              <a:rPr lang="fr-FR" sz="2400" b="1" dirty="0"/>
              <a:t>dans le domaine de l’écoute et de la relation d’aide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/>
              <a:t>Apprendre à s’approcher/rencontrer des personnes </a:t>
            </a:r>
            <a:br>
              <a:rPr lang="fr-FR" sz="2400" b="1" dirty="0"/>
            </a:br>
            <a:r>
              <a:rPr lang="fr-FR" sz="2400" b="1" dirty="0"/>
              <a:t>dans le respect de leurs croyances et convictions</a:t>
            </a:r>
          </a:p>
          <a:p>
            <a:pPr marL="342900" indent="-342900">
              <a:lnSpc>
                <a:spcPct val="150000"/>
              </a:lnSpc>
            </a:pPr>
            <a:endParaRPr lang="fr-FR" dirty="0"/>
          </a:p>
          <a:p>
            <a:endParaRPr lang="fr-FR" dirty="0"/>
          </a:p>
        </p:txBody>
      </p:sp>
      <p:pic>
        <p:nvPicPr>
          <p:cNvPr id="5" name="Picture 2" descr="https://www.tahiti-infos.com/photo/art/default/2504497-3524532.jpg?v=12906566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52" y="0"/>
            <a:ext cx="204787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74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7951" y="236370"/>
            <a:ext cx="7425046" cy="794085"/>
          </a:xfrm>
        </p:spPr>
        <p:txBody>
          <a:bodyPr>
            <a:noAutofit/>
          </a:bodyPr>
          <a:lstStyle/>
          <a:p>
            <a:r>
              <a:rPr lang="fr-FR" sz="3200" b="1" dirty="0"/>
              <a:t>Points forts de cette formation</a:t>
            </a:r>
            <a:r>
              <a:rPr lang="fr-FR" sz="4400" b="1" dirty="0"/>
              <a:t> </a:t>
            </a:r>
            <a:endParaRPr lang="fr-FR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1441659"/>
            <a:ext cx="10515600" cy="4647991"/>
          </a:xfrm>
        </p:spPr>
        <p:txBody>
          <a:bodyPr/>
          <a:lstStyle/>
          <a:p>
            <a:r>
              <a:rPr lang="fr-FR" dirty="0"/>
              <a:t>o   </a:t>
            </a:r>
            <a:r>
              <a:rPr lang="fr-FR" sz="2400" dirty="0"/>
              <a:t>La</a:t>
            </a:r>
            <a:r>
              <a:rPr lang="fr-FR" dirty="0"/>
              <a:t> </a:t>
            </a:r>
            <a:r>
              <a:rPr lang="fr-FR" sz="2400" b="1" dirty="0"/>
              <a:t>dimension œcuménique</a:t>
            </a:r>
            <a:r>
              <a:rPr lang="fr-FR" sz="2400" dirty="0"/>
              <a:t> de la formation : ouverte à des candidats/tes catholiques et protestants</a:t>
            </a:r>
            <a:br>
              <a:rPr lang="fr-FR" sz="2400" dirty="0"/>
            </a:br>
            <a:r>
              <a:rPr lang="fr-FR" dirty="0"/>
              <a:t>       </a:t>
            </a:r>
          </a:p>
          <a:p>
            <a:r>
              <a:rPr lang="fr-FR" dirty="0"/>
              <a:t>o   </a:t>
            </a:r>
            <a:r>
              <a:rPr lang="fr-FR" sz="2400" dirty="0"/>
              <a:t>Une </a:t>
            </a:r>
            <a:r>
              <a:rPr lang="fr-FR" sz="2400" b="1" dirty="0"/>
              <a:t>pédagogie qui favorise les interactions</a:t>
            </a:r>
            <a:r>
              <a:rPr lang="fr-FR" sz="2400" dirty="0"/>
              <a:t> </a:t>
            </a:r>
            <a:r>
              <a:rPr lang="fr-FR" dirty="0"/>
              <a:t>: </a:t>
            </a:r>
            <a:r>
              <a:rPr lang="fr-FR" sz="2400" dirty="0"/>
              <a:t>Exercices en binôme, en petits groupes</a:t>
            </a:r>
            <a:br>
              <a:rPr lang="fr-FR" sz="2400" dirty="0"/>
            </a:br>
            <a:endParaRPr lang="fr-FR" sz="2400" dirty="0"/>
          </a:p>
          <a:p>
            <a:r>
              <a:rPr lang="fr-FR" dirty="0"/>
              <a:t>o   </a:t>
            </a:r>
            <a:r>
              <a:rPr lang="fr-FR" sz="2400" dirty="0"/>
              <a:t>Une plateforme numérique donnant </a:t>
            </a:r>
            <a:r>
              <a:rPr lang="fr-FR" sz="2400" b="1" dirty="0"/>
              <a:t>accès à  des ressources</a:t>
            </a:r>
            <a:r>
              <a:rPr lang="fr-FR" sz="2400" dirty="0"/>
              <a:t> et des synthèses de cours</a:t>
            </a:r>
            <a:br>
              <a:rPr lang="fr-FR" sz="2400" dirty="0"/>
            </a:br>
            <a:endParaRPr lang="fr-FR" sz="2400" dirty="0"/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fr-FR" sz="2400" b="1" dirty="0"/>
              <a:t>un</a:t>
            </a:r>
            <a:r>
              <a:rPr lang="fr-FR" b="1" dirty="0"/>
              <a:t> </a:t>
            </a:r>
            <a:r>
              <a:rPr lang="fr-FR" sz="2400" b="1" dirty="0"/>
              <a:t>suivi et une progression</a:t>
            </a:r>
            <a:r>
              <a:rPr lang="fr-FR" sz="2400" dirty="0"/>
              <a:t> dans la formation</a:t>
            </a:r>
          </a:p>
          <a:p>
            <a:pPr lvl="0"/>
            <a:endParaRPr lang="fr-FR" dirty="0"/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pic>
        <p:nvPicPr>
          <p:cNvPr id="5" name="Picture 2" descr="https://www.tahiti-infos.com/photo/art/default/2504497-3524532.jpg?v=12906566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426" y="0"/>
            <a:ext cx="204787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40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457201"/>
            <a:ext cx="10515600" cy="962526"/>
          </a:xfrm>
        </p:spPr>
        <p:txBody>
          <a:bodyPr>
            <a:normAutofit/>
          </a:bodyPr>
          <a:lstStyle/>
          <a:p>
            <a:r>
              <a:rPr lang="fr-FR" sz="3200" b="1" dirty="0"/>
              <a:t>Thématiques abordées </a:t>
            </a:r>
            <a:endParaRPr lang="fr-FR" sz="3200" dirty="0"/>
          </a:p>
        </p:txBody>
      </p:sp>
      <p:graphicFrame>
        <p:nvGraphicFramePr>
          <p:cNvPr id="20" name="Diagramme 19"/>
          <p:cNvGraphicFramePr/>
          <p:nvPr>
            <p:extLst>
              <p:ext uri="{D42A27DB-BD31-4B8C-83A1-F6EECF244321}">
                <p14:modId xmlns:p14="http://schemas.microsoft.com/office/powerpoint/2010/main" val="1320462248"/>
              </p:ext>
            </p:extLst>
          </p:nvPr>
        </p:nvGraphicFramePr>
        <p:xfrm>
          <a:off x="160563" y="1251857"/>
          <a:ext cx="11577865" cy="534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s://www.tahiti-infos.com/photo/art/default/2504497-3524532.jpg?v=129065664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580" y="0"/>
            <a:ext cx="204787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51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0" y="1304741"/>
            <a:ext cx="4954801" cy="37161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77857" y="1639097"/>
            <a:ext cx="56787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/>
              <a:t>Prochaine session </a:t>
            </a:r>
            <a:br>
              <a:rPr lang="fr-FR" sz="3500" b="1" dirty="0"/>
            </a:br>
            <a:r>
              <a:rPr lang="fr-FR" sz="3500" b="1" dirty="0"/>
              <a:t>Septembre 2024 – Mai 2025</a:t>
            </a:r>
          </a:p>
        </p:txBody>
      </p:sp>
      <p:pic>
        <p:nvPicPr>
          <p:cNvPr id="9" name="Picture 2" descr="https://www.tahiti-infos.com/photo/art/default/2504497-3524532.jpg?v=12906566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723" y="0"/>
            <a:ext cx="204787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0" y="320983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fr-FR" sz="2400" b="1" dirty="0"/>
              <a:t>6 sessions d’une journée et demie</a:t>
            </a:r>
            <a:r>
              <a:rPr lang="fr-FR" sz="2400" dirty="0"/>
              <a:t> </a:t>
            </a:r>
          </a:p>
          <a:p>
            <a:pPr lvl="0" algn="ctr"/>
            <a:r>
              <a:rPr lang="fr-FR" sz="2400" b="1" dirty="0"/>
              <a:t>	</a:t>
            </a:r>
            <a:r>
              <a:rPr lang="fr-FR" sz="2400" dirty="0"/>
              <a:t>soit au total 72h d’enseignement, </a:t>
            </a:r>
            <a:br>
              <a:rPr lang="fr-FR" sz="2400" dirty="0"/>
            </a:br>
            <a:r>
              <a:rPr lang="fr-FR" sz="2400" dirty="0"/>
              <a:t>dont 20h d’ateliers </a:t>
            </a:r>
            <a:br>
              <a:rPr lang="fr-FR" sz="2400" dirty="0"/>
            </a:br>
            <a:endParaRPr lang="fr-FR" sz="2400" dirty="0"/>
          </a:p>
          <a:p>
            <a:pPr lvl="0" algn="ctr"/>
            <a:r>
              <a:rPr lang="fr-FR" sz="2400" b="1" dirty="0"/>
              <a:t>8 intervenants catholiques et protestants</a:t>
            </a:r>
          </a:p>
        </p:txBody>
      </p:sp>
    </p:spTree>
    <p:extLst>
      <p:ext uri="{BB962C8B-B14F-4D97-AF65-F5344CB8AC3E}">
        <p14:creationId xmlns:p14="http://schemas.microsoft.com/office/powerpoint/2010/main" val="27763358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-ict" id="{10170F23-75C2-4D73-95B9-34349D61B500}" vid="{61C06D41-687F-42A8-B2D6-A646FCBEC0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</Template>
  <TotalTime>275</TotalTime>
  <Words>409</Words>
  <Application>Microsoft Office PowerPoint</Application>
  <PresentationFormat>Grand écran</PresentationFormat>
  <Paragraphs>54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Courier New</vt:lpstr>
      <vt:lpstr>Verdana</vt:lpstr>
      <vt:lpstr>Thème Office</vt:lpstr>
      <vt:lpstr>Certificat Initial Pastorale Santé (CIPS)</vt:lpstr>
      <vt:lpstr>   Formation initiale à la visite   construite et assurée par : </vt:lpstr>
      <vt:lpstr>Pour devenir visiteur bénévole </vt:lpstr>
      <vt:lpstr>    Prérequis pour s’inscrire au CIPS</vt:lpstr>
      <vt:lpstr>Objectifs de la formation : </vt:lpstr>
      <vt:lpstr>Objectifs de la formation : </vt:lpstr>
      <vt:lpstr>Points forts de cette formation </vt:lpstr>
      <vt:lpstr>Thématiques abordées </vt:lpstr>
      <vt:lpstr>Présentation PowerPoint</vt:lpstr>
      <vt:lpstr>Présentation PowerPoint</vt:lpstr>
      <vt:lpstr>Contacts: </vt:lpstr>
    </vt:vector>
  </TitlesOfParts>
  <Company>Institut Catholique de Toulouse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CIPS (Certificat Initial Pastorale Santé)</dc:title>
  <dc:creator>MARIE EL WASELA</dc:creator>
  <cp:lastModifiedBy>AGNES VEZ- DESPLANQUE</cp:lastModifiedBy>
  <cp:revision>26</cp:revision>
  <dcterms:created xsi:type="dcterms:W3CDTF">2021-07-22T10:02:40Z</dcterms:created>
  <dcterms:modified xsi:type="dcterms:W3CDTF">2024-03-15T21:03:13Z</dcterms:modified>
</cp:coreProperties>
</file>